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E06C-8975-48A1-BB21-1214289D83A8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102C-894D-4AFB-A4E4-5F0439B1CCDE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E06C-8975-48A1-BB21-1214289D83A8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102C-894D-4AFB-A4E4-5F0439B1C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E06C-8975-48A1-BB21-1214289D83A8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102C-894D-4AFB-A4E4-5F0439B1C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E06C-8975-48A1-BB21-1214289D83A8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102C-894D-4AFB-A4E4-5F0439B1C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E06C-8975-48A1-BB21-1214289D83A8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102C-894D-4AFB-A4E4-5F0439B1CCDE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E06C-8975-48A1-BB21-1214289D83A8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102C-894D-4AFB-A4E4-5F0439B1C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E06C-8975-48A1-BB21-1214289D83A8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102C-894D-4AFB-A4E4-5F0439B1CCDE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E06C-8975-48A1-BB21-1214289D83A8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102C-894D-4AFB-A4E4-5F0439B1C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E06C-8975-48A1-BB21-1214289D83A8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102C-894D-4AFB-A4E4-5F0439B1C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E06C-8975-48A1-BB21-1214289D83A8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102C-894D-4AFB-A4E4-5F0439B1CCDE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5E06C-8975-48A1-BB21-1214289D83A8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34102C-894D-4AFB-A4E4-5F0439B1CC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5FE5E06C-8975-48A1-BB21-1214289D83A8}" type="datetimeFigureOut">
              <a:rPr lang="en-US" smtClean="0"/>
              <a:t>2/6/2015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534102C-894D-4AFB-A4E4-5F0439B1CCD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Drug Terminology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64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/>
          <a:lstStyle/>
          <a:p>
            <a:r>
              <a:rPr lang="en-US" dirty="0" smtClean="0"/>
              <a:t>Adverse Reaction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severe physical or emotional side effects that result from a drug’s use.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61568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Lethal Overdose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Death due to taking too much of a drug or experiencing a severe allergic reaction that results in death.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6651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Drug Interactions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Adverse reactions or death from mixing various drugs.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2258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Synergistic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two drugs together can cause the effects to be much greater than would be expected based on the effects of each drug alone.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5760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Hazard Potential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degree of likelihood that drug use may create a problem.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85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Tolerance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Needing more and more of a drug to produce the same effect.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2890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Impaired Judgment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 on the brain that lessen the ability of the individual to make decisions based on intellect and reasoning.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55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Short-term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Side effects that result immediately from using a drug.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0475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Long term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Effects that occur from the use of a drug over a period of time.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5161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Psychological Dependency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Habituation characterized by an overwhelming recurrent urge to repeat an experience; often becomes primary in a person’s life.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491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Dependency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addiction characterized by tolerance and the presence of withdrawal symptoms when abstinence is attempted.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3092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Withdrawal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effects that occur when a person stops using a drug that he or she is dependent 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9529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23</TotalTime>
  <Words>220</Words>
  <Application>Microsoft Office PowerPoint</Application>
  <PresentationFormat>On-screen Show (4:3)</PresentationFormat>
  <Paragraphs>26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Clarity</vt:lpstr>
      <vt:lpstr>Drug Terminology</vt:lpstr>
      <vt:lpstr>Hazard Potential</vt:lpstr>
      <vt:lpstr>Tolerance</vt:lpstr>
      <vt:lpstr>Impaired Judgment</vt:lpstr>
      <vt:lpstr>Short-term Effects</vt:lpstr>
      <vt:lpstr>Chronic Long term Effects</vt:lpstr>
      <vt:lpstr>Psychological Dependency</vt:lpstr>
      <vt:lpstr>Physical Dependency</vt:lpstr>
      <vt:lpstr>Withdrawal</vt:lpstr>
      <vt:lpstr>Adverse Reaction</vt:lpstr>
      <vt:lpstr>Lethal Overdose</vt:lpstr>
      <vt:lpstr>Drug Interactions</vt:lpstr>
      <vt:lpstr>Synergistic Effects</vt:lpstr>
    </vt:vector>
  </TitlesOfParts>
  <Company>Everett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Drug Terminology</dc:title>
  <dc:creator>Gudgeon, Corie</dc:creator>
  <cp:lastModifiedBy>Gudgeon, Corie</cp:lastModifiedBy>
  <cp:revision>3</cp:revision>
  <dcterms:created xsi:type="dcterms:W3CDTF">2013-11-14T16:18:56Z</dcterms:created>
  <dcterms:modified xsi:type="dcterms:W3CDTF">2015-02-06T17:38:29Z</dcterms:modified>
</cp:coreProperties>
</file>